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B74FEF4-637D-4865-A3B9-E02253E73720}" type="datetimeFigureOut">
              <a:rPr lang="ar-IQ" smtClean="0"/>
              <a:t>29/05/1438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724E03E-F0D1-4436-9E29-4C1465E26E49}" type="slidenum">
              <a:rPr lang="ar-IQ" smtClean="0"/>
              <a:t>‹#›</a:t>
            </a:fld>
            <a:endParaRPr lang="ar-IQ"/>
          </a:p>
        </p:txBody>
      </p:sp>
    </p:spTree>
    <p:extLst>
      <p:ext uri="{BB962C8B-B14F-4D97-AF65-F5344CB8AC3E}">
        <p14:creationId xmlns:p14="http://schemas.microsoft.com/office/powerpoint/2010/main" val="1316347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B74FEF4-637D-4865-A3B9-E02253E73720}" type="datetimeFigureOut">
              <a:rPr lang="ar-IQ" smtClean="0"/>
              <a:t>29/05/1438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724E03E-F0D1-4436-9E29-4C1465E26E49}" type="slidenum">
              <a:rPr lang="ar-IQ" smtClean="0"/>
              <a:t>‹#›</a:t>
            </a:fld>
            <a:endParaRPr lang="ar-IQ"/>
          </a:p>
        </p:txBody>
      </p:sp>
    </p:spTree>
    <p:extLst>
      <p:ext uri="{BB962C8B-B14F-4D97-AF65-F5344CB8AC3E}">
        <p14:creationId xmlns:p14="http://schemas.microsoft.com/office/powerpoint/2010/main" val="1985623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B74FEF4-637D-4865-A3B9-E02253E73720}" type="datetimeFigureOut">
              <a:rPr lang="ar-IQ" smtClean="0"/>
              <a:t>29/05/1438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724E03E-F0D1-4436-9E29-4C1465E26E49}" type="slidenum">
              <a:rPr lang="ar-IQ" smtClean="0"/>
              <a:t>‹#›</a:t>
            </a:fld>
            <a:endParaRPr lang="ar-IQ"/>
          </a:p>
        </p:txBody>
      </p:sp>
    </p:spTree>
    <p:extLst>
      <p:ext uri="{BB962C8B-B14F-4D97-AF65-F5344CB8AC3E}">
        <p14:creationId xmlns:p14="http://schemas.microsoft.com/office/powerpoint/2010/main" val="2649944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B74FEF4-637D-4865-A3B9-E02253E73720}" type="datetimeFigureOut">
              <a:rPr lang="ar-IQ" smtClean="0"/>
              <a:t>29/05/1438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724E03E-F0D1-4436-9E29-4C1465E26E49}" type="slidenum">
              <a:rPr lang="ar-IQ" smtClean="0"/>
              <a:t>‹#›</a:t>
            </a:fld>
            <a:endParaRPr lang="ar-IQ"/>
          </a:p>
        </p:txBody>
      </p:sp>
    </p:spTree>
    <p:extLst>
      <p:ext uri="{BB962C8B-B14F-4D97-AF65-F5344CB8AC3E}">
        <p14:creationId xmlns:p14="http://schemas.microsoft.com/office/powerpoint/2010/main" val="1414251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74FEF4-637D-4865-A3B9-E02253E73720}" type="datetimeFigureOut">
              <a:rPr lang="ar-IQ" smtClean="0"/>
              <a:t>29/05/1438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724E03E-F0D1-4436-9E29-4C1465E26E49}" type="slidenum">
              <a:rPr lang="ar-IQ" smtClean="0"/>
              <a:t>‹#›</a:t>
            </a:fld>
            <a:endParaRPr lang="ar-IQ"/>
          </a:p>
        </p:txBody>
      </p:sp>
    </p:spTree>
    <p:extLst>
      <p:ext uri="{BB962C8B-B14F-4D97-AF65-F5344CB8AC3E}">
        <p14:creationId xmlns:p14="http://schemas.microsoft.com/office/powerpoint/2010/main" val="140611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B74FEF4-637D-4865-A3B9-E02253E73720}" type="datetimeFigureOut">
              <a:rPr lang="ar-IQ" smtClean="0"/>
              <a:t>29/05/1438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724E03E-F0D1-4436-9E29-4C1465E26E49}" type="slidenum">
              <a:rPr lang="ar-IQ" smtClean="0"/>
              <a:t>‹#›</a:t>
            </a:fld>
            <a:endParaRPr lang="ar-IQ"/>
          </a:p>
        </p:txBody>
      </p:sp>
    </p:spTree>
    <p:extLst>
      <p:ext uri="{BB962C8B-B14F-4D97-AF65-F5344CB8AC3E}">
        <p14:creationId xmlns:p14="http://schemas.microsoft.com/office/powerpoint/2010/main" val="51835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B74FEF4-637D-4865-A3B9-E02253E73720}" type="datetimeFigureOut">
              <a:rPr lang="ar-IQ" smtClean="0"/>
              <a:t>29/05/1438</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724E03E-F0D1-4436-9E29-4C1465E26E49}" type="slidenum">
              <a:rPr lang="ar-IQ" smtClean="0"/>
              <a:t>‹#›</a:t>
            </a:fld>
            <a:endParaRPr lang="ar-IQ"/>
          </a:p>
        </p:txBody>
      </p:sp>
    </p:spTree>
    <p:extLst>
      <p:ext uri="{BB962C8B-B14F-4D97-AF65-F5344CB8AC3E}">
        <p14:creationId xmlns:p14="http://schemas.microsoft.com/office/powerpoint/2010/main" val="2022686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B74FEF4-637D-4865-A3B9-E02253E73720}" type="datetimeFigureOut">
              <a:rPr lang="ar-IQ" smtClean="0"/>
              <a:t>29/05/1438</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724E03E-F0D1-4436-9E29-4C1465E26E49}" type="slidenum">
              <a:rPr lang="ar-IQ" smtClean="0"/>
              <a:t>‹#›</a:t>
            </a:fld>
            <a:endParaRPr lang="ar-IQ"/>
          </a:p>
        </p:txBody>
      </p:sp>
    </p:spTree>
    <p:extLst>
      <p:ext uri="{BB962C8B-B14F-4D97-AF65-F5344CB8AC3E}">
        <p14:creationId xmlns:p14="http://schemas.microsoft.com/office/powerpoint/2010/main" val="3561071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74FEF4-637D-4865-A3B9-E02253E73720}" type="datetimeFigureOut">
              <a:rPr lang="ar-IQ" smtClean="0"/>
              <a:t>29/05/1438</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724E03E-F0D1-4436-9E29-4C1465E26E49}" type="slidenum">
              <a:rPr lang="ar-IQ" smtClean="0"/>
              <a:t>‹#›</a:t>
            </a:fld>
            <a:endParaRPr lang="ar-IQ"/>
          </a:p>
        </p:txBody>
      </p:sp>
    </p:spTree>
    <p:extLst>
      <p:ext uri="{BB962C8B-B14F-4D97-AF65-F5344CB8AC3E}">
        <p14:creationId xmlns:p14="http://schemas.microsoft.com/office/powerpoint/2010/main" val="2443846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74FEF4-637D-4865-A3B9-E02253E73720}" type="datetimeFigureOut">
              <a:rPr lang="ar-IQ" smtClean="0"/>
              <a:t>29/05/1438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724E03E-F0D1-4436-9E29-4C1465E26E49}" type="slidenum">
              <a:rPr lang="ar-IQ" smtClean="0"/>
              <a:t>‹#›</a:t>
            </a:fld>
            <a:endParaRPr lang="ar-IQ"/>
          </a:p>
        </p:txBody>
      </p:sp>
    </p:spTree>
    <p:extLst>
      <p:ext uri="{BB962C8B-B14F-4D97-AF65-F5344CB8AC3E}">
        <p14:creationId xmlns:p14="http://schemas.microsoft.com/office/powerpoint/2010/main" val="2809955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74FEF4-637D-4865-A3B9-E02253E73720}" type="datetimeFigureOut">
              <a:rPr lang="ar-IQ" smtClean="0"/>
              <a:t>29/05/1438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724E03E-F0D1-4436-9E29-4C1465E26E49}" type="slidenum">
              <a:rPr lang="ar-IQ" smtClean="0"/>
              <a:t>‹#›</a:t>
            </a:fld>
            <a:endParaRPr lang="ar-IQ"/>
          </a:p>
        </p:txBody>
      </p:sp>
    </p:spTree>
    <p:extLst>
      <p:ext uri="{BB962C8B-B14F-4D97-AF65-F5344CB8AC3E}">
        <p14:creationId xmlns:p14="http://schemas.microsoft.com/office/powerpoint/2010/main" val="414267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B74FEF4-637D-4865-A3B9-E02253E73720}" type="datetimeFigureOut">
              <a:rPr lang="ar-IQ" smtClean="0"/>
              <a:t>29/05/1438</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724E03E-F0D1-4436-9E29-4C1465E26E49}" type="slidenum">
              <a:rPr lang="ar-IQ" smtClean="0"/>
              <a:t>‹#›</a:t>
            </a:fld>
            <a:endParaRPr lang="ar-IQ"/>
          </a:p>
        </p:txBody>
      </p:sp>
    </p:spTree>
    <p:extLst>
      <p:ext uri="{BB962C8B-B14F-4D97-AF65-F5344CB8AC3E}">
        <p14:creationId xmlns:p14="http://schemas.microsoft.com/office/powerpoint/2010/main" val="1962545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800" b="1" dirty="0" smtClean="0"/>
              <a:t>Plant Taxonomy</a:t>
            </a:r>
            <a:r>
              <a:rPr lang="en-US" sz="3600" dirty="0" smtClean="0"/>
              <a:t/>
            </a:r>
            <a:br>
              <a:rPr lang="en-US" sz="3600" dirty="0" smtClean="0"/>
            </a:br>
            <a:r>
              <a:rPr lang="en-US" sz="3600" dirty="0"/>
              <a:t/>
            </a:r>
            <a:br>
              <a:rPr lang="en-US" sz="3600" dirty="0"/>
            </a:br>
            <a:r>
              <a:rPr lang="en-US" sz="3600" b="1" dirty="0" smtClean="0">
                <a:solidFill>
                  <a:srgbClr val="FF0000"/>
                </a:solidFill>
              </a:rPr>
              <a:t>Dr. KHAZAL DH. WADI AL_JIBOURI</a:t>
            </a:r>
            <a:r>
              <a:rPr lang="en-US" sz="3600" dirty="0" smtClean="0"/>
              <a:t/>
            </a:r>
            <a:br>
              <a:rPr lang="en-US" sz="3600" dirty="0" smtClean="0"/>
            </a:br>
            <a:endParaRPr lang="ar-IQ" sz="3600" dirty="0"/>
          </a:p>
        </p:txBody>
      </p:sp>
      <p:sp>
        <p:nvSpPr>
          <p:cNvPr id="3" name="Subtitle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548164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r="7346"/>
          <a:stretch/>
        </p:blipFill>
        <p:spPr>
          <a:xfrm>
            <a:off x="373487" y="218941"/>
            <a:ext cx="11818513" cy="6430043"/>
          </a:xfrm>
          <a:prstGeom prst="rect">
            <a:avLst/>
          </a:prstGeom>
        </p:spPr>
      </p:pic>
    </p:spTree>
    <p:extLst>
      <p:ext uri="{BB962C8B-B14F-4D97-AF65-F5344CB8AC3E}">
        <p14:creationId xmlns:p14="http://schemas.microsoft.com/office/powerpoint/2010/main" val="909815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r="9929"/>
          <a:stretch/>
        </p:blipFill>
        <p:spPr>
          <a:xfrm>
            <a:off x="502276" y="233029"/>
            <a:ext cx="10818254" cy="6558287"/>
          </a:xfrm>
          <a:prstGeom prst="rect">
            <a:avLst/>
          </a:prstGeom>
        </p:spPr>
      </p:pic>
    </p:spTree>
    <p:extLst>
      <p:ext uri="{BB962C8B-B14F-4D97-AF65-F5344CB8AC3E}">
        <p14:creationId xmlns:p14="http://schemas.microsoft.com/office/powerpoint/2010/main" val="3548891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r="5756"/>
          <a:stretch/>
        </p:blipFill>
        <p:spPr>
          <a:xfrm>
            <a:off x="605308" y="257577"/>
            <a:ext cx="10663706" cy="6503831"/>
          </a:xfrm>
          <a:prstGeom prst="rect">
            <a:avLst/>
          </a:prstGeom>
        </p:spPr>
      </p:pic>
    </p:spTree>
    <p:extLst>
      <p:ext uri="{BB962C8B-B14F-4D97-AF65-F5344CB8AC3E}">
        <p14:creationId xmlns:p14="http://schemas.microsoft.com/office/powerpoint/2010/main" val="30476608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21972" y="206062"/>
            <a:ext cx="11526310" cy="6542467"/>
          </a:xfrm>
          <a:prstGeom prst="rect">
            <a:avLst/>
          </a:prstGeom>
        </p:spPr>
      </p:pic>
    </p:spTree>
    <p:extLst>
      <p:ext uri="{BB962C8B-B14F-4D97-AF65-F5344CB8AC3E}">
        <p14:creationId xmlns:p14="http://schemas.microsoft.com/office/powerpoint/2010/main" val="3871706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r="5955"/>
          <a:stretch/>
        </p:blipFill>
        <p:spPr>
          <a:xfrm>
            <a:off x="1223493" y="245422"/>
            <a:ext cx="9826580" cy="6438713"/>
          </a:xfrm>
          <a:prstGeom prst="rect">
            <a:avLst/>
          </a:prstGeom>
        </p:spPr>
      </p:pic>
    </p:spTree>
    <p:extLst>
      <p:ext uri="{BB962C8B-B14F-4D97-AF65-F5344CB8AC3E}">
        <p14:creationId xmlns:p14="http://schemas.microsoft.com/office/powerpoint/2010/main" val="781938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r="6624"/>
          <a:stretch/>
        </p:blipFill>
        <p:spPr>
          <a:xfrm>
            <a:off x="321972" y="84301"/>
            <a:ext cx="11281893" cy="6689400"/>
          </a:xfrm>
          <a:prstGeom prst="rect">
            <a:avLst/>
          </a:prstGeom>
        </p:spPr>
      </p:pic>
    </p:spTree>
    <p:extLst>
      <p:ext uri="{BB962C8B-B14F-4D97-AF65-F5344CB8AC3E}">
        <p14:creationId xmlns:p14="http://schemas.microsoft.com/office/powerpoint/2010/main" val="36891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34852" y="22224"/>
            <a:ext cx="11475076" cy="6785630"/>
          </a:xfrm>
          <a:prstGeom prst="rect">
            <a:avLst/>
          </a:prstGeom>
        </p:spPr>
      </p:pic>
    </p:spTree>
    <p:extLst>
      <p:ext uri="{BB962C8B-B14F-4D97-AF65-F5344CB8AC3E}">
        <p14:creationId xmlns:p14="http://schemas.microsoft.com/office/powerpoint/2010/main" val="4208808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67425" y="128789"/>
            <a:ext cx="11835952" cy="6619741"/>
          </a:xfrm>
          <a:prstGeom prst="rect">
            <a:avLst/>
          </a:prstGeom>
        </p:spPr>
      </p:pic>
    </p:spTree>
    <p:extLst>
      <p:ext uri="{BB962C8B-B14F-4D97-AF65-F5344CB8AC3E}">
        <p14:creationId xmlns:p14="http://schemas.microsoft.com/office/powerpoint/2010/main" val="24818308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97270" y="0"/>
            <a:ext cx="11368779" cy="6722772"/>
          </a:xfrm>
          <a:prstGeom prst="rect">
            <a:avLst/>
          </a:prstGeom>
        </p:spPr>
      </p:pic>
    </p:spTree>
    <p:extLst>
      <p:ext uri="{BB962C8B-B14F-4D97-AF65-F5344CB8AC3E}">
        <p14:creationId xmlns:p14="http://schemas.microsoft.com/office/powerpoint/2010/main" val="11429375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50760" y="159185"/>
            <a:ext cx="11741240" cy="6587620"/>
          </a:xfrm>
          <a:prstGeom prst="rect">
            <a:avLst/>
          </a:prstGeom>
        </p:spPr>
      </p:pic>
    </p:spTree>
    <p:extLst>
      <p:ext uri="{BB962C8B-B14F-4D97-AF65-F5344CB8AC3E}">
        <p14:creationId xmlns:p14="http://schemas.microsoft.com/office/powerpoint/2010/main" val="2367996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0"/>
            <a:ext cx="12191999" cy="6858000"/>
          </a:xfrm>
          <a:prstGeom prst="rect">
            <a:avLst/>
          </a:prstGeom>
        </p:spPr>
      </p:pic>
    </p:spTree>
    <p:extLst>
      <p:ext uri="{BB962C8B-B14F-4D97-AF65-F5344CB8AC3E}">
        <p14:creationId xmlns:p14="http://schemas.microsoft.com/office/powerpoint/2010/main" val="4186770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srcRect b="40015"/>
          <a:stretch/>
        </p:blipFill>
        <p:spPr>
          <a:xfrm>
            <a:off x="321971" y="-392805"/>
            <a:ext cx="11590987" cy="7006106"/>
          </a:xfrm>
          <a:prstGeom prst="rect">
            <a:avLst/>
          </a:prstGeom>
        </p:spPr>
      </p:pic>
    </p:spTree>
    <p:extLst>
      <p:ext uri="{BB962C8B-B14F-4D97-AF65-F5344CB8AC3E}">
        <p14:creationId xmlns:p14="http://schemas.microsoft.com/office/powerpoint/2010/main" val="1112656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96214" y="437881"/>
            <a:ext cx="11895786" cy="6303639"/>
          </a:xfrm>
          <a:prstGeom prst="rect">
            <a:avLst/>
          </a:prstGeom>
        </p:spPr>
      </p:pic>
    </p:spTree>
    <p:extLst>
      <p:ext uri="{BB962C8B-B14F-4D97-AF65-F5344CB8AC3E}">
        <p14:creationId xmlns:p14="http://schemas.microsoft.com/office/powerpoint/2010/main" val="407019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82741"/>
            <a:ext cx="11912958" cy="6575635"/>
          </a:xfrm>
          <a:prstGeom prst="rect">
            <a:avLst/>
          </a:prstGeom>
        </p:spPr>
      </p:pic>
    </p:spTree>
    <p:extLst>
      <p:ext uri="{BB962C8B-B14F-4D97-AF65-F5344CB8AC3E}">
        <p14:creationId xmlns:p14="http://schemas.microsoft.com/office/powerpoint/2010/main" val="1362951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8307" y="231820"/>
            <a:ext cx="11836318" cy="6272011"/>
          </a:xfrm>
          <a:prstGeom prst="rect">
            <a:avLst/>
          </a:prstGeom>
        </p:spPr>
      </p:pic>
    </p:spTree>
    <p:extLst>
      <p:ext uri="{BB962C8B-B14F-4D97-AF65-F5344CB8AC3E}">
        <p14:creationId xmlns:p14="http://schemas.microsoft.com/office/powerpoint/2010/main" val="2424387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 y="144088"/>
            <a:ext cx="12192000" cy="6713912"/>
          </a:xfrm>
          <a:prstGeom prst="rect">
            <a:avLst/>
          </a:prstGeom>
        </p:spPr>
      </p:pic>
    </p:spTree>
    <p:extLst>
      <p:ext uri="{BB962C8B-B14F-4D97-AF65-F5344CB8AC3E}">
        <p14:creationId xmlns:p14="http://schemas.microsoft.com/office/powerpoint/2010/main" val="736314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r="13160"/>
          <a:stretch/>
        </p:blipFill>
        <p:spPr>
          <a:xfrm>
            <a:off x="321972" y="296214"/>
            <a:ext cx="11620338" cy="6592026"/>
          </a:xfrm>
          <a:prstGeom prst="rect">
            <a:avLst/>
          </a:prstGeom>
        </p:spPr>
      </p:pic>
    </p:spTree>
    <p:extLst>
      <p:ext uri="{BB962C8B-B14F-4D97-AF65-F5344CB8AC3E}">
        <p14:creationId xmlns:p14="http://schemas.microsoft.com/office/powerpoint/2010/main" val="2903318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r="6353"/>
          <a:stretch/>
        </p:blipFill>
        <p:spPr>
          <a:xfrm>
            <a:off x="177304" y="0"/>
            <a:ext cx="11591208" cy="6761407"/>
          </a:xfrm>
          <a:prstGeom prst="rect">
            <a:avLst/>
          </a:prstGeom>
        </p:spPr>
      </p:pic>
    </p:spTree>
    <p:extLst>
      <p:ext uri="{BB962C8B-B14F-4D97-AF65-F5344CB8AC3E}">
        <p14:creationId xmlns:p14="http://schemas.microsoft.com/office/powerpoint/2010/main" val="32923872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2</Words>
  <Application>Microsoft Office PowerPoint</Application>
  <PresentationFormat>Widescreen</PresentationFormat>
  <Paragraphs>1</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Times New Roman</vt:lpstr>
      <vt:lpstr>Office Theme</vt:lpstr>
      <vt:lpstr>Plant Taxonomy  Dr. KHAZAL DH. WADI AL_JIBOURI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تصنيف النبات Plant taxonomy : هو العلم الذي يبحث في تشخيص Identification وتسمية nomenclature النباتات وترتيبها وتبويبها Classification بنظام تصنيفي معين يعكس علاقاتها التطورية بعضها مع بعض في الهرم التصنيفي . أصل كلمة Taxonomy يونانية تتألف من مقطعين الأول Taxis وتعني الترتيب والثاني nomos ويعني قانون فيصبح المصطلح قانون الترتيب . التصنيف الحياتي Biosystematics : هو العلم الذي يدرس فعلاً وقدر المستطاع نشوء وتطور الأنواع وتصنيفها بالاستناد إلى التطور Evolution والخلية Cytology والوراثة Genetics والهيئة Morphology والتكيف Adaptation والانتشار Distribution والبيئة Ecology والخواص الكيميائية Chemotaxonomy والخواص التاريخية Phylogeny وعلم المتحجرات Paleobotany وعلم حبوب اللقاح Palynology وعلم الأجنة Embryology وباختصار هو العلم الذي يدرس بيولوجيا النوع . س : ما الفرق بين التصنيف الحياتي والتصنيف ؟ ( Biosystematic &amp; Taxonomy ) </dc:title>
  <dc:creator>DR.Ahmed Saker 2o1O</dc:creator>
  <cp:lastModifiedBy>DR.Ahmed Saker 2o1O</cp:lastModifiedBy>
  <cp:revision>19</cp:revision>
  <dcterms:created xsi:type="dcterms:W3CDTF">2017-02-25T14:03:47Z</dcterms:created>
  <dcterms:modified xsi:type="dcterms:W3CDTF">2017-02-25T14:36:14Z</dcterms:modified>
</cp:coreProperties>
</file>